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46F2E-1584-4BCF-9457-917254A2AEC5}" type="datetimeFigureOut">
              <a:rPr lang="ko-KR" altLang="en-US" smtClean="0"/>
              <a:t>2017-06-12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6B33D-8409-4834-8CDF-3E35B2958CD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79512" y="0"/>
            <a:ext cx="3015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https://guidebook.com/ko/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03848" y="0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에 접속하셔서</a:t>
            </a:r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4704"/>
            <a:ext cx="8372078" cy="525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6228184" y="1556792"/>
            <a:ext cx="720080" cy="43204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아래쪽 화살표 7"/>
          <p:cNvSpPr/>
          <p:nvPr/>
        </p:nvSpPr>
        <p:spPr>
          <a:xfrm>
            <a:off x="6300192" y="548680"/>
            <a:ext cx="43204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6228184" y="18864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클릭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7433370" cy="571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780928"/>
            <a:ext cx="6286576" cy="3632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모서리가 둥근 직사각형 4"/>
          <p:cNvSpPr/>
          <p:nvPr/>
        </p:nvSpPr>
        <p:spPr>
          <a:xfrm>
            <a:off x="1403648" y="1196752"/>
            <a:ext cx="5544616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아래쪽 화살표 5"/>
          <p:cNvSpPr/>
          <p:nvPr/>
        </p:nvSpPr>
        <p:spPr>
          <a:xfrm rot="20252400">
            <a:off x="4364061" y="2245588"/>
            <a:ext cx="506887" cy="15121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7092280" y="4869160"/>
            <a:ext cx="864096" cy="158417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7956376" y="530120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클릭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2060848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학회명</a:t>
            </a:r>
            <a:r>
              <a:rPr lang="ko-KR" altLang="en-US" dirty="0" smtClean="0"/>
              <a:t> 입력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6609631" cy="590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모서리가 둥근 직사각형 3"/>
          <p:cNvSpPr/>
          <p:nvPr/>
        </p:nvSpPr>
        <p:spPr>
          <a:xfrm>
            <a:off x="4644008" y="5877272"/>
            <a:ext cx="792088" cy="3600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아래쪽 화살표 4"/>
          <p:cNvSpPr/>
          <p:nvPr/>
        </p:nvSpPr>
        <p:spPr>
          <a:xfrm rot="2300595">
            <a:off x="5508104" y="5301208"/>
            <a:ext cx="2880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5940152" y="501317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클릭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764704"/>
            <a:ext cx="3076575" cy="56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067944" y="2780928"/>
            <a:ext cx="4881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클릭하여 세션 별 논문을 확인할 수 있습니다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467544" y="3573016"/>
            <a:ext cx="1296144" cy="432048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화살표 연결선 5"/>
          <p:cNvCxnSpPr/>
          <p:nvPr/>
        </p:nvCxnSpPr>
        <p:spPr>
          <a:xfrm flipH="1">
            <a:off x="1835696" y="3068960"/>
            <a:ext cx="2232248" cy="57606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19</Words>
  <Application>Microsoft Office PowerPoint</Application>
  <PresentationFormat>화면 슬라이드 쇼(4:3)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슬라이드 1</vt:lpstr>
      <vt:lpstr>슬라이드 2</vt:lpstr>
      <vt:lpstr>슬라이드 3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2</cp:revision>
  <dcterms:created xsi:type="dcterms:W3CDTF">2017-06-12T05:29:24Z</dcterms:created>
  <dcterms:modified xsi:type="dcterms:W3CDTF">2017-06-12T05:42:45Z</dcterms:modified>
</cp:coreProperties>
</file>